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3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3A864-DBD8-4781-97E9-345B397F8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B9C171-D73C-4544-BF66-1F23F25177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8CD1-C3F7-4113-A94E-2724F4DD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963D9-DB16-4D02-913B-A650B3807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412D3-D66D-47A8-ABCD-1521B43F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4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0E8CA-6230-4F0C-800D-2B3FA42D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1CB1DE-1531-4A0C-916D-F9E4A2D88C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94160-5663-46FF-9BCE-F73ABBAF8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9C3D5-0827-4050-AF93-5B28ADA9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495DB-61A1-480B-8BC8-35E225421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7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98A478-BAB6-4635-A401-DF161130B6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7F8B6A-86FF-4D96-B02E-4BD0B3D0A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12E2A-38DD-41FE-A301-35C7903E2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B7EDD-B764-48B1-A403-4F97F92B3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29BEE-466E-4528-B6C8-5CDE1E781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3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406D8-DB91-4F93-924E-D8799CACE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787A0-1E15-4691-8BBF-BE6DD9AFA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66A23-F7EA-46F3-9B03-D356ED3DB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94EE8-15C9-4C1F-A0CD-E601B674E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48873-3086-4BFB-BDD4-23AF3FF8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7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E8813-6488-44DC-A339-8D78EE81D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1A6DE-F876-4E06-A6CB-AB012861E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D0EFF-C4E5-4799-8D08-9FF11418B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57D96-366C-4C1E-AE6F-4583AFE3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5F6C2-5105-46E0-9686-56FAE274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5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F196-7CA3-4F12-AF0F-622EF70CC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C2C8A-1D5A-4EE3-BE33-F46F3F9CD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600FD-93F9-44E1-8E6F-247EBDBBD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A0281-80A4-43B8-9C79-78C3F487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A8EFA-7815-49AB-AEF6-B2124E1E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E126B-9080-4228-B43C-34105CBE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1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7168-58CB-4786-A0BB-C2D08790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307019-6C64-4DA1-A642-79070ACD4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69DAE6-11AF-4D70-A51E-3E455DA49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4CEBAA-1BC8-4198-B2AC-D712009A04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4B529A-7B8C-4CB0-9ABA-8C588C1FD0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FA0B94-C7CD-4A29-8945-B1B4C193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5834E8-C507-45E8-9E67-6E91E27EA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28C17C-88C1-4276-8A21-8080490A3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8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54706-BD5D-4D63-B3D7-8A7A121F9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A41AE0-C0CA-4893-BF6A-B9DC34F71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3D7E8-1CF5-4A4F-9FB4-A407945E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AD530-F5F9-4D10-9DD0-4FDCFB66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5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ABBB54-B3C7-4862-83A1-23158C745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4630CD-28FB-4693-9869-DF148B8E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76747-C50B-42F2-BE60-C0539E2D8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0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A073F-0388-4146-8C0A-B52E55AE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54D8B-1DBD-4067-8B98-3C336AD4F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22170-A7E6-4E91-A4E2-520F7ACED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85DFD8-F1F3-41EC-A71B-519150586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DF0D4-9163-497F-8C88-85FEC8D8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B353B-3527-40E6-9655-C10BE985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6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48D1-FFA0-4229-BB89-6458D41B7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ABC9DE-1851-4106-AC96-167EA8D86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8643E-F188-497A-9CB3-79C7E3E2B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4EB19-76AF-4880-9B97-4D89EF5F2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0D9ED-B799-43FF-9EFE-9DF4B6210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9299C-6878-43D1-912F-86CC4DF3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3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FC81E0-B7E5-43DE-9D59-774F1DF0A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A2192-2B1F-4056-91B2-1C92907C1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DDDED-FC08-4824-BCD3-34D2E13F1D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202C6-317A-4F66-99B2-9917063C5F7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74A10-9E05-4D57-959E-AD66C70E0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D5CB4-CD89-491A-9F1B-73D5B5FAD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4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EA2E2-B290-4DB9-819B-944251B3F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/>
              <a:t>) </a:t>
            </a:r>
            <a:r>
              <a:rPr lang="en-US" dirty="0"/>
              <a:t>Offset/Zoom Out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D8919-4F27-416F-B3D0-753D559C5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“redo search in map” button was added, but it is not searching the new area.  It recenters on the original search area.</a:t>
            </a:r>
          </a:p>
          <a:p>
            <a:r>
              <a:rPr lang="en-US" dirty="0"/>
              <a:t>It is also only working for zoom and not offset.  When clicked the button it should search the new area.</a:t>
            </a:r>
          </a:p>
          <a:p>
            <a:r>
              <a:rPr lang="en-US" dirty="0"/>
              <a:t>Please see following slides</a:t>
            </a:r>
          </a:p>
        </p:txBody>
      </p:sp>
    </p:spTree>
    <p:extLst>
      <p:ext uri="{BB962C8B-B14F-4D97-AF65-F5344CB8AC3E}">
        <p14:creationId xmlns:p14="http://schemas.microsoft.com/office/powerpoint/2010/main" val="180270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2CB6D6-7F6D-478A-AA8A-28F4F47F6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C34AC8-0B0D-4748-8DD2-9CC7575CED7A}"/>
              </a:ext>
            </a:extLst>
          </p:cNvPr>
          <p:cNvSpPr txBox="1"/>
          <p:nvPr/>
        </p:nvSpPr>
        <p:spPr>
          <a:xfrm>
            <a:off x="1210616" y="1496455"/>
            <a:ext cx="6065950" cy="11079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6600" dirty="0"/>
              <a:t>Original Search</a:t>
            </a:r>
          </a:p>
        </p:txBody>
      </p:sp>
    </p:spTree>
    <p:extLst>
      <p:ext uri="{BB962C8B-B14F-4D97-AF65-F5344CB8AC3E}">
        <p14:creationId xmlns:p14="http://schemas.microsoft.com/office/powerpoint/2010/main" val="1065159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72E79F9-EA28-446B-BB1C-4F9F439E2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C34AC8-0B0D-4748-8DD2-9CC7575CED7A}"/>
              </a:ext>
            </a:extLst>
          </p:cNvPr>
          <p:cNvSpPr txBox="1"/>
          <p:nvPr/>
        </p:nvSpPr>
        <p:spPr>
          <a:xfrm>
            <a:off x="1133342" y="1419182"/>
            <a:ext cx="6065950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 then offset and zoom out.  I click the “redo search in map” button and then I get results for the new map area.  This is not happening in FurLyfe currently. </a:t>
            </a:r>
          </a:p>
        </p:txBody>
      </p:sp>
    </p:spTree>
    <p:extLst>
      <p:ext uri="{BB962C8B-B14F-4D97-AF65-F5344CB8AC3E}">
        <p14:creationId xmlns:p14="http://schemas.microsoft.com/office/powerpoint/2010/main" val="3598510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99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1) Offset/Zoom Out search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7</cp:revision>
  <dcterms:created xsi:type="dcterms:W3CDTF">2022-02-02T01:33:24Z</dcterms:created>
  <dcterms:modified xsi:type="dcterms:W3CDTF">2022-02-02T17:34:02Z</dcterms:modified>
</cp:coreProperties>
</file>